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3" r:id="rId9"/>
    <p:sldId id="266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media/image4.jpeg>
</file>

<file path=ppt/media/image5.jpe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823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31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398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2890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5447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745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6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2891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13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436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6903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s://pxhere.com/en/photo/933775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0"/>
            <a:lum/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C4D09E-EC06-41F1-9712-89AEAB45B769}" type="datetimeFigureOut">
              <a:rPr lang="en-US" smtClean="0"/>
              <a:t>10-Dec-20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C3A07435-DC08-4AF3-A963-626EF82A41A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284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933775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procus.com/microcontroller-based-automatic-irrigation-system/" TargetMode="External"/><Relationship Id="rId2" Type="http://schemas.openxmlformats.org/officeDocument/2006/relationships/hyperlink" Target="https://innovate.mygov.in/innovation/automatic-irrigation-syste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electronicshub.org/arduino-pir-sensor-tutorial/" TargetMode="External"/><Relationship Id="rId4" Type="http://schemas.openxmlformats.org/officeDocument/2006/relationships/hyperlink" Target="https://circuitdigest.com/microcontroller-projects/arduino-automatic-plant-watering-syste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openaccessindia.org/tag/nars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AB9E5-EA9D-4F25-9412-350C9BFBE4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3940" y="903413"/>
            <a:ext cx="9145411" cy="2616199"/>
          </a:xfrm>
        </p:spPr>
        <p:txBody>
          <a:bodyPr>
            <a:normAutofit fontScale="90000"/>
          </a:bodyPr>
          <a:lstStyle/>
          <a:p>
            <a:r>
              <a:rPr lang="en-US" dirty="0"/>
              <a:t>Solar Powered Irrigation System with Intruder Detection</a:t>
            </a:r>
          </a:p>
        </p:txBody>
      </p:sp>
    </p:spTree>
    <p:extLst>
      <p:ext uri="{BB962C8B-B14F-4D97-AF65-F5344CB8AC3E}">
        <p14:creationId xmlns:p14="http://schemas.microsoft.com/office/powerpoint/2010/main" val="3800382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2175F-ABBA-45E3-B257-BE5A4452E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3D8162-9DE9-4B0C-A8EB-9890FB5BC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https://innovate.mygov.in/innovation/automatic-irrigation-system/</a:t>
            </a:r>
            <a:endParaRPr lang="en-US" sz="2400" dirty="0">
              <a:hlinkClick r:id="rId3"/>
            </a:endParaRPr>
          </a:p>
          <a:p>
            <a:r>
              <a:rPr lang="en-US" sz="2400" dirty="0">
                <a:hlinkClick r:id="rId3"/>
              </a:rPr>
              <a:t>https://www.elprocus.com/microcontroller-based-automatic-irrigation-system/</a:t>
            </a:r>
            <a:endParaRPr lang="en-US" sz="2400" dirty="0"/>
          </a:p>
          <a:p>
            <a:r>
              <a:rPr lang="en-US" sz="2400" dirty="0">
                <a:hlinkClick r:id="rId4"/>
              </a:rPr>
              <a:t>https://circuitdigest.com/microcontroller-projects/arduino-automatic-plant-watering-system</a:t>
            </a:r>
            <a:endParaRPr lang="en-US" sz="2400" dirty="0"/>
          </a:p>
          <a:p>
            <a:r>
              <a:rPr lang="en-US" sz="2400" dirty="0">
                <a:hlinkClick r:id="rId5"/>
              </a:rPr>
              <a:t>https://www.electronicshub.org/arduino-pir-sensor-tutorial/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49780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1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2031D30-6572-49AC-BA5D-13A33CA20952}"/>
              </a:ext>
            </a:extLst>
          </p:cNvPr>
          <p:cNvSpPr txBox="1"/>
          <p:nvPr/>
        </p:nvSpPr>
        <p:spPr>
          <a:xfrm>
            <a:off x="3751634" y="2921168"/>
            <a:ext cx="468873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397785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27DAE-B8EE-4781-997B-B5C62F3A0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Project Team &amp; Mentors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EC0CD-6040-4377-A667-66F3A49AF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Ms. Pooja – Mentor</a:t>
            </a:r>
          </a:p>
          <a:p>
            <a:r>
              <a:rPr lang="en-US" sz="2800" dirty="0"/>
              <a:t>Prajwal Srivastava – Team Leader</a:t>
            </a:r>
          </a:p>
          <a:p>
            <a:r>
              <a:rPr lang="en-US" sz="2800" dirty="0"/>
              <a:t>Mohit Jain</a:t>
            </a:r>
          </a:p>
          <a:p>
            <a:r>
              <a:rPr lang="en-US" sz="2800" dirty="0"/>
              <a:t>Mukund Rastogi</a:t>
            </a:r>
          </a:p>
        </p:txBody>
      </p:sp>
    </p:spTree>
    <p:extLst>
      <p:ext uri="{BB962C8B-B14F-4D97-AF65-F5344CB8AC3E}">
        <p14:creationId xmlns:p14="http://schemas.microsoft.com/office/powerpoint/2010/main" val="3073593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D7459-4D74-4F23-A33B-CD9540613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5405C-3BB7-4429-BDD1-F6DE4453F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949587"/>
            <a:ext cx="9603275" cy="3450613"/>
          </a:xfrm>
        </p:spPr>
        <p:txBody>
          <a:bodyPr>
            <a:normAutofit/>
          </a:bodyPr>
          <a:lstStyle/>
          <a:p>
            <a:r>
              <a:rPr lang="en-US" sz="3200" dirty="0"/>
              <a:t>Promote Value added agricultural processes, products and handicrafts.</a:t>
            </a:r>
          </a:p>
        </p:txBody>
      </p:sp>
    </p:spTree>
    <p:extLst>
      <p:ext uri="{BB962C8B-B14F-4D97-AF65-F5344CB8AC3E}">
        <p14:creationId xmlns:p14="http://schemas.microsoft.com/office/powerpoint/2010/main" val="2833549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0A398-393B-4ADE-B2D8-55AD5668F0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2060"/>
                </a:solidFill>
              </a:rPr>
              <a:t>IntRoduction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2D052-4C8D-475B-8093-05E97843A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 aim of this project is to develop a solution that reduces the manual </a:t>
            </a:r>
            <a:r>
              <a:rPr lang="en-US" sz="2800" dirty="0" err="1"/>
              <a:t>labour</a:t>
            </a:r>
            <a:r>
              <a:rPr lang="en-US" sz="2800" dirty="0"/>
              <a:t> of farmer, and protect the crop against unwanted intruders.</a:t>
            </a:r>
          </a:p>
          <a:p>
            <a:r>
              <a:rPr lang="en-US" sz="2800" dirty="0"/>
              <a:t>Additionally this project aims on conserving electricity by using solar energy to power all the setup, which in turn is beneficial for our environment.</a:t>
            </a:r>
          </a:p>
        </p:txBody>
      </p:sp>
    </p:spTree>
    <p:extLst>
      <p:ext uri="{BB962C8B-B14F-4D97-AF65-F5344CB8AC3E}">
        <p14:creationId xmlns:p14="http://schemas.microsoft.com/office/powerpoint/2010/main" val="2245654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B6ED4-E1F9-4EF5-BE14-D7CFDC87A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Similar products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19DD4-332D-442C-8BDE-8FB124FE7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The product that performs similar function is sprinkler.</a:t>
            </a:r>
          </a:p>
          <a:p>
            <a:r>
              <a:rPr lang="en-US" sz="2400" dirty="0"/>
              <a:t>Its Disadvantages:</a:t>
            </a:r>
          </a:p>
          <a:p>
            <a:r>
              <a:rPr lang="en-US" sz="2400" dirty="0"/>
              <a:t>It consumes high amount of electricity, whereas our project uses solar energy.</a:t>
            </a:r>
          </a:p>
          <a:p>
            <a:r>
              <a:rPr lang="en-US" sz="2400" dirty="0"/>
              <a:t>It doesn’t provide the farmer with same level of controls to turn on/off the irrigation system as per their needs.</a:t>
            </a:r>
          </a:p>
          <a:p>
            <a:r>
              <a:rPr lang="en-US" sz="2400" dirty="0"/>
              <a:t>It doesn’t protect the crops against intruders/animals.</a:t>
            </a:r>
          </a:p>
        </p:txBody>
      </p:sp>
    </p:spTree>
    <p:extLst>
      <p:ext uri="{BB962C8B-B14F-4D97-AF65-F5344CB8AC3E}">
        <p14:creationId xmlns:p14="http://schemas.microsoft.com/office/powerpoint/2010/main" val="160439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4C2DD-46C4-4F11-A0A4-DDCD9C657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854" y="615049"/>
            <a:ext cx="9603275" cy="1049235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Workflow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466662-4A14-44FF-8E05-85168EF52D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38437"/>
            <a:ext cx="12192000" cy="23113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3359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58B250-748A-4566-82F5-9BA8FCAC1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End-user functionalities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1E696-6A1A-4976-BDFF-068B61416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The end user can configure the device very easily that will automatically turn the motor on/off.</a:t>
            </a:r>
          </a:p>
          <a:p>
            <a:r>
              <a:rPr lang="en-US" sz="2400" dirty="0"/>
              <a:t>End User will get an application using which they can remotely turn on/off their motor.</a:t>
            </a:r>
          </a:p>
          <a:p>
            <a:r>
              <a:rPr lang="en-US" sz="2400" dirty="0"/>
              <a:t>All of these devices will be powered by solar energy, ultimately conserving electricity.</a:t>
            </a:r>
          </a:p>
          <a:p>
            <a:r>
              <a:rPr lang="en-US" sz="2400" dirty="0"/>
              <a:t>An intrusion detection system that will ring an alarm by detecting motion using PIR sensor on the field.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150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19C38-B0AB-440E-BBBC-95264BE5C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60AD3-89DE-4F90-841D-615E54F44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This project aims to increase the output of the farmer, while conserving energy and providing automation using modern technologies such as IoT to help them </a:t>
            </a:r>
            <a:r>
              <a:rPr lang="en-US" sz="2600" dirty="0" err="1"/>
              <a:t>them</a:t>
            </a:r>
            <a:r>
              <a:rPr lang="en-US" sz="2600" dirty="0"/>
              <a:t> focus on what’s necessary. </a:t>
            </a:r>
          </a:p>
          <a:p>
            <a:r>
              <a:rPr lang="en-US" sz="2600" dirty="0"/>
              <a:t>It also helps farmer to provide a degree of protection to their crops against intruder/animals.</a:t>
            </a:r>
          </a:p>
        </p:txBody>
      </p:sp>
    </p:spTree>
    <p:extLst>
      <p:ext uri="{BB962C8B-B14F-4D97-AF65-F5344CB8AC3E}">
        <p14:creationId xmlns:p14="http://schemas.microsoft.com/office/powerpoint/2010/main" val="1068455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2">
            <a:alphaModFix amt="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8BAE14A-5BE6-4348-97A4-2DAF63B18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04" y="483244"/>
            <a:ext cx="9603275" cy="1049235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Peek into the project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99893DA-D38A-4D34-8B14-202784818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555986" y="500210"/>
            <a:ext cx="4573933" cy="68126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B96602-6194-434F-A780-DFE75DCCA3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6563" y="1619591"/>
            <a:ext cx="3641124" cy="45739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683871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134</TotalTime>
  <Words>325</Words>
  <Application>Microsoft Office PowerPoint</Application>
  <PresentationFormat>Widescreen</PresentationFormat>
  <Paragraphs>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Gallery</vt:lpstr>
      <vt:lpstr>Solar Powered Irrigation System with Intruder Detection</vt:lpstr>
      <vt:lpstr>Project Team &amp; Mentors</vt:lpstr>
      <vt:lpstr>Problem Statement</vt:lpstr>
      <vt:lpstr>IntRoduction</vt:lpstr>
      <vt:lpstr>Similar products available</vt:lpstr>
      <vt:lpstr>Workflow</vt:lpstr>
      <vt:lpstr>End-user functionalities</vt:lpstr>
      <vt:lpstr>conclusion</vt:lpstr>
      <vt:lpstr>Peek into the project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Powered Irrigation System with Intruder Detection</dc:title>
  <dc:creator>Mohit Jain</dc:creator>
  <cp:lastModifiedBy>Mohit Jain</cp:lastModifiedBy>
  <cp:revision>16</cp:revision>
  <dcterms:created xsi:type="dcterms:W3CDTF">2020-12-09T15:12:21Z</dcterms:created>
  <dcterms:modified xsi:type="dcterms:W3CDTF">2020-12-10T12:14:52Z</dcterms:modified>
</cp:coreProperties>
</file>

<file path=docProps/thumbnail.jpeg>
</file>